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3" r:id="rId4"/>
    <p:sldId id="275" r:id="rId5"/>
    <p:sldId id="265" r:id="rId6"/>
    <p:sldId id="277" r:id="rId7"/>
    <p:sldId id="278" r:id="rId8"/>
    <p:sldId id="266" r:id="rId9"/>
    <p:sldId id="276" r:id="rId10"/>
    <p:sldId id="25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A0473-FF8F-4365-8FA8-8070819B43C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B5B48-9749-4152-9D9B-C994E6D7F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5B48-9749-4152-9D9B-C994E6D7FF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8256-4BC6-4F5F-B223-926DC6451CC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Music\Ni&#7873;m%20Vui%20Gia%20&#272;&#236;nh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Music\Xu&#226;n%20Nghi%20ft.%20Ho&#224;ng%20Ng&#226;n%20-%20Ba%20Ng&#7885;n%20N&#7871;n%20Lung%20Linh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gif"/><Relationship Id="rId12" Type="http://schemas.openxmlformats.org/officeDocument/2006/relationships/slide" Target="slide3.xml"/><Relationship Id="rId2" Type="http://schemas.openxmlformats.org/officeDocument/2006/relationships/audio" Target="file:///D:\tr&#7867;%20MN%20ca%20h&#225;t\C&#7843;%20nh&#224;%20th&#432;&#417;ng%20nhau%20(Phan%20V&#259;n%20Minh)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gif"/><Relationship Id="rId5" Type="http://schemas.openxmlformats.org/officeDocument/2006/relationships/image" Target="../media/image4.jpeg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72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761208civf7vumc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761208civf7vumc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457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600200"/>
            <a:ext cx="5791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3-4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6248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2015-2016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ngo-nghinh-hoat-hinh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/>
          </p:cNvSpPr>
          <p:nvPr/>
        </p:nvSpPr>
        <p:spPr bwMode="auto">
          <a:xfrm>
            <a:off x="3657600" y="0"/>
            <a:ext cx="5486399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077"/>
              </a:avLst>
            </a:prstTxWarp>
          </a:bodyPr>
          <a:lstStyle/>
          <a:p>
            <a:pPr algn="ctr"/>
            <a:r>
              <a:rPr lang="en-US" sz="3600" dirty="0" smtClean="0"/>
              <a:t>3. Luyện tập, củng cố</a:t>
            </a:r>
          </a:p>
          <a:p>
            <a:pPr algn="ctr"/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TRẺ  THỰC  HIỆN</a:t>
            </a:r>
            <a:endParaRPr lang="en-US" sz="3600" b="1" kern="10" spc="-360" dirty="0">
              <a:ln w="12700" cmpd="sng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Niềm Vui Gia Đì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20000" y="2438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anim1690[1]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6248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7194" name="Picture 26" descr="star_taking_a_bow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2672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 descr="star_taking_a_bow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568700"/>
            <a:ext cx="2057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8" descr="star_taking_a_bow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0"/>
            <a:ext cx="1828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7" name="WordArt 29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3914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 biệt các bé!</a:t>
            </a:r>
          </a:p>
        </p:txBody>
      </p:sp>
      <p:pic>
        <p:nvPicPr>
          <p:cNvPr id="7198" name="Picture 30" descr="star_taking_a_bow_hg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3200400"/>
            <a:ext cx="1143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Xuân Nghi ft. Hoàng Ngân - Ba Ngọn Nến Lung L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23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3769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2293" grpId="0" animBg="1"/>
      <p:bldP spid="12294" grpId="0" animBg="1"/>
      <p:bldP spid="12295" grpId="0" animBg="1"/>
      <p:bldP spid="12311" grpId="0" animBg="1"/>
      <p:bldP spid="12312" grpId="0" animBg="1"/>
      <p:bldP spid="123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2286000" cy="2279650"/>
        </p:xfrm>
        <a:graphic>
          <a:graphicData uri="http://schemas.openxmlformats.org/presentationml/2006/ole">
            <p:oleObj spid="_x0000_s1026" name="Clip" r:id="rId6" imgW="1278360" imgH="1274040" progId="">
              <p:embed/>
            </p:oleObj>
          </a:graphicData>
        </a:graphic>
      </p:graphicFrame>
      <p:pic>
        <p:nvPicPr>
          <p:cNvPr id="1028" name="Picture 13" descr="bui ho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4114800"/>
            <a:ext cx="198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990600" y="99060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vi-VN" sz="2400">
              <a:latin typeface="Calibri" pitchFamily="34" charset="0"/>
            </a:endParaRPr>
          </a:p>
        </p:txBody>
      </p:sp>
      <p:pic>
        <p:nvPicPr>
          <p:cNvPr id="1030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520493">
            <a:off x="8023225" y="-403225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520493">
            <a:off x="6423025" y="-403225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6450" y="609600"/>
            <a:ext cx="717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4518025" y="-631825"/>
            <a:ext cx="717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8426450" y="2895600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0" descr="blumen-pflanzen129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1" descr="67126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2" descr="67126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3" descr="67126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4" descr="67126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5" descr="67126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6" descr="67126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60198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28"/>
          <p:cNvSpPr txBox="1">
            <a:spLocks noChangeArrowheads="1"/>
          </p:cNvSpPr>
          <p:nvPr/>
        </p:nvSpPr>
        <p:spPr bwMode="auto">
          <a:xfrm>
            <a:off x="685800" y="1295400"/>
            <a:ext cx="7848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itchFamily="34" charset="0"/>
              </a:rPr>
              <a:t>      </a:t>
            </a:r>
            <a:r>
              <a:rPr lang="en-US" sz="4400" b="1" dirty="0" smtClean="0">
                <a:latin typeface="+mj-lt"/>
              </a:rPr>
              <a:t>HĐ1: Ổn định- Trò chuyện</a:t>
            </a:r>
          </a:p>
          <a:p>
            <a:pPr lvl="0"/>
            <a:r>
              <a:rPr lang="en-US" sz="4400" i="1" dirty="0" smtClean="0">
                <a:latin typeface="+mj-lt"/>
              </a:rPr>
              <a:t>Bài hát:</a:t>
            </a:r>
            <a:r>
              <a:rPr lang="en-US" sz="4400" b="1" dirty="0" smtClean="0">
                <a:latin typeface="+mj-lt"/>
              </a:rPr>
              <a:t> </a:t>
            </a:r>
            <a:endParaRPr lang="en-US" sz="4400" b="1" dirty="0">
              <a:latin typeface="+mj-lt"/>
            </a:endParaRPr>
          </a:p>
        </p:txBody>
      </p:sp>
      <p:pic>
        <p:nvPicPr>
          <p:cNvPr id="1044" name="Picture 1" descr="notebar7.gif"/>
          <p:cNvPicPr>
            <a:picLocks noGrp="1" noChangeAspect="1"/>
          </p:cNvPicPr>
          <p:nvPr isPhoto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304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1" descr="notebar7.gif"/>
          <p:cNvPicPr>
            <a:picLocks noGrp="1" noChangeAspect="1"/>
          </p:cNvPicPr>
          <p:nvPr isPhoto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5257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5-Point Star 20">
            <a:hlinkClick r:id="rId12" action="ppaction://hlinksldjump"/>
          </p:cNvPr>
          <p:cNvSpPr/>
          <p:nvPr/>
        </p:nvSpPr>
        <p:spPr>
          <a:xfrm>
            <a:off x="533400" y="6096000"/>
            <a:ext cx="5334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ả nhà thương nhau (Phan Văn Minh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2514600" y="2590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4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" descr="57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2400" y="1371600"/>
            <a:ext cx="655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/>
            <a:endParaRPr lang="en-US" sz="6000" dirty="0" smtClean="0"/>
          </a:p>
          <a:p>
            <a:pPr marL="1143000" indent="-1143000"/>
            <a:endParaRPr lang="en-US" sz="6000" b="1" dirty="0">
              <a:cs typeface="Times New Roman" pitchFamily="18" charset="0"/>
            </a:endParaRPr>
          </a:p>
        </p:txBody>
      </p:sp>
      <p:pic>
        <p:nvPicPr>
          <p:cNvPr id="22532" name="Picture 19" descr="Picture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91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9" descr="Picture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066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9" descr="Picture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609600" y="457200"/>
            <a:ext cx="701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Arial" pitchFamily="34" charset="0"/>
              </a:rPr>
              <a:t>HĐ2: Tiến hành giờ học</a:t>
            </a:r>
          </a:p>
          <a:p>
            <a:pPr>
              <a:spcBef>
                <a:spcPct val="50000"/>
              </a:spcBef>
            </a:pPr>
            <a:r>
              <a:rPr lang="en-US" sz="4000" b="1" dirty="0" smtClean="0">
                <a:latin typeface="Arial" pitchFamily="34" charset="0"/>
              </a:rPr>
              <a:t>1. Quan sát tranh ảnh</a:t>
            </a:r>
            <a:endParaRPr lang="en-US" sz="4000" b="1" dirty="0">
              <a:latin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16hinh-anh-hop-qua-mau-do-voi-no-xanh-de-thu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1" y="1599724"/>
            <a:ext cx="6858000" cy="5182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28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HĐ2: Tiến hành giờ học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1. Quan sát tranh ảnh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-2-20155-7021-1423887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"/>
            <a:ext cx="9144000" cy="644652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dinh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09600"/>
            <a:ext cx="8402187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ha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2_opt_ZIX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4800"/>
            <a:ext cx="9144000" cy="607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-2-20155-7021-14238877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4" y="457200"/>
            <a:ext cx="4575781" cy="5638800"/>
          </a:xfrm>
          <a:prstGeom prst="rect">
            <a:avLst/>
          </a:prstGeom>
        </p:spPr>
      </p:pic>
      <p:pic>
        <p:nvPicPr>
          <p:cNvPr id="4" name="Picture 3" descr="lyha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6300" y="457200"/>
            <a:ext cx="44577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3A7E5A2-4C3F-425B-8D6A-B46D5708E8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J2B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J2BP0yyzXAhTQAAAGoAAAAbAAAAdW5pdmVyc2FsL3VuaXZlcnNhbC5wbmcueG1ss7GvyM1RKEstKs7Mz7NVMtQzULK34+WyKShKLctMLVeoAIoBBSFASaHSVsnECMEtz0wpybBVMjcyR4hlpGamZ5TYKpmamMIF9YFGAgBQSwECAAAUAAIACABPlJVHqQHEdvsCAACwCAAAFAAAAAAAAAABAAAAAAAAAAAAdW5pdmVyc2FsL3BsYXllci54bWxQSwECAAAUAAIACACdgT9Mhva9arRDAACwdwAAFwAAAAAAAAAAAAAAAAAtAwAAdW5pdmVyc2FsL3VuaXZlcnNhbC5wbmdQSwECAAAUAAIACACdgT9Mss1wIU0AAABqAAAAGwAAAAAAAAABAAAAAAAWRwAAdW5pdmVyc2FsL3VuaXZlcnNhbC5wbmcueG1sUEsFBgAAAAADAAMA0AAAAJxHAAAAAA=="/>
  <p:tag name="ISPRING_PRESENTATION_TITLE" val="KPKH tro chuyen ve gia dinh cua 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99</Words>
  <Application>Microsoft Office PowerPoint</Application>
  <PresentationFormat>On-screen Show (4:3)</PresentationFormat>
  <Paragraphs>27</Paragraphs>
  <Slides>11</Slides>
  <Notes>11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KPKH tro chuyen ve gia dinh cua be</dc:title>
  <dc:creator>hp</dc:creator>
  <cp:lastModifiedBy>Welcome</cp:lastModifiedBy>
  <cp:revision>81</cp:revision>
  <dcterms:created xsi:type="dcterms:W3CDTF">2015-11-16T01:49:56Z</dcterms:created>
  <dcterms:modified xsi:type="dcterms:W3CDTF">2018-02-23T01:36:28Z</dcterms:modified>
</cp:coreProperties>
</file>